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65" r:id="rId3"/>
    <p:sldId id="320" r:id="rId4"/>
    <p:sldId id="270" r:id="rId5"/>
    <p:sldId id="285" r:id="rId6"/>
    <p:sldId id="284" r:id="rId7"/>
  </p:sldIdLst>
  <p:sldSz cx="24384000" cy="13716000"/>
  <p:notesSz cx="6858000" cy="9144000"/>
  <p:embeddedFontLst>
    <p:embeddedFont>
      <p:font typeface="Avenir Book" panose="02000503020000020003" pitchFamily="2" charset="0"/>
      <p:regular r:id="rId9"/>
      <p:italic r:id="rId10"/>
    </p:embeddedFont>
    <p:embeddedFont>
      <p:font typeface="Cambria Math" panose="02040503050406030204" pitchFamily="18" charset="0"/>
      <p:regular r:id="rId11"/>
    </p:embeddedFont>
    <p:embeddedFont>
      <p:font typeface="OCRB" panose="020B0609020202020204" pitchFamily="49" charset="77"/>
      <p:regular r:id="rId12"/>
    </p:embeddedFont>
    <p:embeddedFont>
      <p:font typeface="Open Sans ExtraBold" panose="020B0606030504020204" pitchFamily="34" charset="0"/>
      <p:bold r:id="rId13"/>
      <p:italic r:id="rId14"/>
      <p:boldItalic r:id="rId15"/>
    </p:embeddedFont>
    <p:embeddedFont>
      <p:font typeface="Open Sans Light" panose="020B0306030504020204" pitchFamily="34" charset="0"/>
      <p:regular r:id="rId16"/>
      <p:italic r:id="rId17"/>
    </p:embeddedFont>
    <p:embeddedFont>
      <p:font typeface="Open Sans Semibold" panose="020B0606030504020204" pitchFamily="34" charset="0"/>
      <p:regular r:id="rId18"/>
      <p:bold r:id="rId19"/>
      <p:italic r:id="rId20"/>
      <p:boldItalic r:id="rId2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87827"/>
  </p:normalViewPr>
  <p:slideViewPr>
    <p:cSldViewPr snapToGrid="0" snapToObjects="1">
      <p:cViewPr varScale="1">
        <p:scale>
          <a:sx n="49" d="100"/>
          <a:sy n="49" d="100"/>
        </p:scale>
        <p:origin x="1032" y="1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Approximation Algorithms: Subset-sum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Matrix chain multiplication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Solving matrix chain multiplication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Elements of dynamic programming"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932F-494C-7CF9-A4F7-256AC5C9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Solving recurrences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453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dirty="0"/>
                  <a:t>Prove truth of formula below using mathematical induction.</a:t>
                </a:r>
              </a:p>
              <a:p>
                <a:pPr eaLnBrk="1" hangingPunct="1">
                  <a:buFontTx/>
                  <a:buNone/>
                </a:pPr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Create an algorithm to calculate sum of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odd number using recursive technique.</a:t>
                </a:r>
              </a:p>
              <a:p>
                <a:r>
                  <a:rPr lang="en-US" dirty="0"/>
                  <a:t>Prove the formula below using mathematical induction:</a:t>
                </a:r>
              </a:p>
              <a:p>
                <a:endParaRPr lang="en-US" dirty="0"/>
              </a:p>
              <a:p>
                <a:pPr eaLnBrk="1" hangingPunct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FC759B2-0E73-AE4A-C402-EC8CE2262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204960"/>
              </p:ext>
            </p:extLst>
          </p:nvPr>
        </p:nvGraphicFramePr>
        <p:xfrm>
          <a:off x="7735460" y="5211686"/>
          <a:ext cx="8913080" cy="145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0" imgH="393700" progId="Equation.3">
                  <p:embed/>
                </p:oleObj>
              </mc:Choice>
              <mc:Fallback>
                <p:oleObj name="Equation" r:id="rId3" imgW="2413000" imgH="393700" progId="Equation.3">
                  <p:embed/>
                  <p:pic>
                    <p:nvPicPr>
                      <p:cNvPr id="122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5460" y="5211686"/>
                        <a:ext cx="8913080" cy="14544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68C96AA-34AC-B733-2C67-CD0AA55E2C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549916"/>
              </p:ext>
            </p:extLst>
          </p:nvPr>
        </p:nvGraphicFramePr>
        <p:xfrm>
          <a:off x="9820600" y="9101015"/>
          <a:ext cx="4742800" cy="1454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09400" imgH="431640" progId="Equation.3">
                  <p:embed/>
                </p:oleObj>
              </mc:Choice>
              <mc:Fallback>
                <p:oleObj name="Equation" r:id="rId5" imgW="1409400" imgH="4316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0600" y="9101015"/>
                        <a:ext cx="4742800" cy="1454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3.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Mathematical Induction And Recursive Function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12116</TotalTime>
  <Words>106</Words>
  <Application>Microsoft Macintosh PowerPoint</Application>
  <PresentationFormat>Custom</PresentationFormat>
  <Paragraphs>22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Open Sans ExtraBold</vt:lpstr>
      <vt:lpstr>Avenir Book</vt:lpstr>
      <vt:lpstr>Cambria Math</vt:lpstr>
      <vt:lpstr>OCRB</vt:lpstr>
      <vt:lpstr>Open Sans Semibold</vt:lpstr>
      <vt:lpstr>Arial</vt:lpstr>
      <vt:lpstr>Open Sans Light</vt:lpstr>
      <vt:lpstr>21_BasicWhite</vt:lpstr>
      <vt:lpstr>Equation</vt:lpstr>
      <vt:lpstr>Approximation Algorithms: Subset-sum</vt:lpstr>
      <vt:lpstr>Outline Materials</vt:lpstr>
      <vt:lpstr>Solving recurrences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50</cp:revision>
  <dcterms:created xsi:type="dcterms:W3CDTF">2023-06-13T08:42:51Z</dcterms:created>
  <dcterms:modified xsi:type="dcterms:W3CDTF">2023-06-26T16:40:27Z</dcterms:modified>
</cp:coreProperties>
</file>